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60" r:id="rId5"/>
    <p:sldId id="261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1E136-2E48-455B-AB46-B8B45033D2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8D1418FF-5FB7-4EAC-9F11-E800A6476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FB35892-052A-4E1B-B828-67A89C89D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4A11978F-7F7E-4BEC-8A82-B1C80F8BD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C85275F3-5C51-4D3A-9FCA-C767C8731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63340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3CBD3D-27C2-4DAC-BDD1-4460FF8D1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31DA645C-38F3-4C9E-AF15-346C2C8BD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81AE949-F3C6-4B8C-A57A-EC2E8A393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14ADCC4-9D3B-492A-A8C9-B219F793C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9226B40-0C8A-400C-8AB0-1965FA3F1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9185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A53FB2DD-F869-45A1-905C-543B52796F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503B27FA-9D66-4BCF-B491-D8F5A78464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F7B1554-A1E6-4EE1-96F9-389639B52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2DD0D29-3818-481D-A493-E704C0A25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7B9B478-B0E9-417F-95B6-99797CFE0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82840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5FACE1-36D2-4E21-8F8F-7EECC39F9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98D3755-6D2F-437E-AC7E-F14FE3B5D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0887C9C-4CE3-45C3-BCED-1ED884562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B3747D83-E48D-4559-B80F-824C0F062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B5057DE-6750-4850-8A4D-541183746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10125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927086-A857-477D-B620-F2AED7989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231A778-7B89-47E5-BA7E-D2BCE480B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EC87BF9-50DE-4333-9919-112DFFA6F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F05B3AB-96DE-44D4-87F9-AC918E376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D2686E1-DD24-4003-B5C9-BEC9F56CC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6478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7C0C5-CE4A-497A-810D-B40080A2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9F44DE6-8DE5-43D9-A20A-FF74336A47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CA2AB2A-0051-4AF6-A133-46EDA709E9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28C26AD0-F5E7-40BD-8775-59A77F33D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EE1C1A3-01EC-4774-9C27-82175E4E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67592F7-14B7-4769-A6FD-8708D1EFF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63941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51AC55-E5C5-4F5C-834F-054E324B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1E3999AD-921F-40A6-9E54-3108E81BA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8AC59C49-F7D4-4112-BA92-D63777F3A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5ABD3D91-8084-4C9D-A10D-9689BE1E3E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BAD722D9-5B62-4EF4-AE9E-563B8B6137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09955AFD-B295-47F2-AE44-4F57076EB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BDEFE68F-B996-4F62-A1F7-F6903FDEB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CC97B665-7F03-4536-BBBC-8FC557B7F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0240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FCEE81-1BA7-439E-9F60-51C9B9053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88170BD5-A8DB-40B7-9046-A097362E7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D3B7B8E2-FDD2-45BC-9C4C-48B1EDFC7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89523E0F-6E80-4AC7-BA55-A2363718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88086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F937AB90-7757-413B-ABBA-85986D73B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D684675D-B39C-4221-A143-32666155B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70EA69C8-07FF-4B61-9E0C-776053B2A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98664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047B38-6DD0-424C-97D6-F5B89B9A0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08EBD79-FC36-490B-BA6F-5AB291829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0B53114C-351B-4316-B090-9FCC945066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22AA85D2-405C-4BE2-ABDE-D657B8A2A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E952733D-1B1D-4AE6-9673-25ACF93BC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CF229AA4-0C4F-49D9-9E4C-7D499170D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42129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F7747E-8E06-4E03-8E8D-963B7CB4B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E0B14393-817F-4921-A9B5-493E86926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37203F1A-3B9F-4F8A-B95A-A7FE3E311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45B362C-9121-4BB6-AA6C-7CA77C05A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F410EA0-9940-44D4-B9EF-0BE081C53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139C8988-0FA8-4DCB-A723-72F7EA5F9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6828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68B2B99D-048A-42FB-A4A4-540FE01FB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F668335C-173B-4CB0-ADAF-A8A26D677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633E153-8ECB-41BC-983F-D5522C1318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097B6-8E10-4E5E-9122-F151A1AE084E}" type="datetimeFigureOut">
              <a:rPr lang="da-DK" smtClean="0"/>
              <a:t>24-10-2019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F34AFC9-ECA8-4D39-94B1-53ECC1804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4804434-25B9-47B3-8D64-910D5117B1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00DE9-15C5-4885-A31C-C264B0CC34B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02995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740980-CE94-4865-9B5F-F9E5CC77D6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da-DK" sz="6000"/>
              <a:t>     CPH AIRPORT 		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FBF08D2A-AE8D-4F09-BB82-D404A0F8A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da-DK" sz="1900"/>
              <a:t>Scrum_week </a:t>
            </a:r>
          </a:p>
          <a:p>
            <a:pPr algn="l"/>
            <a:r>
              <a:rPr lang="da-DK" sz="1900"/>
              <a:t>Gruppe B </a:t>
            </a:r>
          </a:p>
          <a:p>
            <a:pPr algn="l"/>
            <a:r>
              <a:rPr lang="da-DK" sz="1900"/>
              <a:t>Product owner: Ali </a:t>
            </a:r>
          </a:p>
          <a:p>
            <a:pPr algn="l"/>
            <a:endParaRPr lang="da-DK" sz="190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BE06BA-65F0-450E-A07D-117A13EEC5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21" r="32064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75865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47F07D-FA44-4918-A87D-B6B1CD51A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320" y="365125"/>
            <a:ext cx="9013052" cy="1623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Oversigt over vores tid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Undertitel 2">
            <a:extLst>
              <a:ext uri="{FF2B5EF4-FFF2-40B4-BE49-F238E27FC236}">
                <a16:creationId xmlns:a16="http://schemas.microsoft.com/office/drawing/2014/main" id="{456C4F9D-47B5-40BB-AA6B-3999A087F9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320" y="2644518"/>
            <a:ext cx="9013052" cy="3327251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Planning: 45 minutter</a:t>
            </a:r>
            <a:endParaRPr lang="en-US" sz="20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Daily scrum: 15 minutter</a:t>
            </a:r>
            <a:endParaRPr lang="en-US" sz="20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Review/demo: 15 minutter</a:t>
            </a:r>
            <a:endParaRPr lang="en-US" sz="20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Retrospektiv: 15 minutter</a:t>
            </a:r>
            <a:endParaRPr lang="en-US" sz="20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b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sz="20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26610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E82066B-2B24-4323-A193-6137AD9CB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Vores definition på done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BE128E8-C7E5-4464-99DC-A3EB862F1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5368" y="4074718"/>
            <a:ext cx="6105194" cy="68207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Developer synes opgaven er done og tilkalder scrummaster, som godkender ud fra user story.</a:t>
            </a:r>
          </a:p>
        </p:txBody>
      </p:sp>
    </p:spTree>
    <p:extLst>
      <p:ext uri="{BB962C8B-B14F-4D97-AF65-F5344CB8AC3E}">
        <p14:creationId xmlns:p14="http://schemas.microsoft.com/office/powerpoint/2010/main" val="879054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EA01DB-712F-4CDC-BA4C-4C79C0AC1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973481"/>
          </a:xfrm>
        </p:spPr>
        <p:txBody>
          <a:bodyPr>
            <a:normAutofit fontScale="90000"/>
          </a:bodyPr>
          <a:lstStyle/>
          <a:p>
            <a:r>
              <a:rPr lang="da-DK" b="1" dirty="0"/>
              <a:t>Sprint 1</a:t>
            </a:r>
            <a:br>
              <a:rPr lang="da-DK" b="1" dirty="0"/>
            </a:br>
            <a:r>
              <a:rPr lang="da-DK" sz="2700" dirty="0"/>
              <a:t> Fokus faktor er 0.60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FDDA6FB-1083-4C70-94BF-BCAB2D3970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Start 	</a:t>
            </a:r>
          </a:p>
        </p:txBody>
      </p:sp>
      <p:pic>
        <p:nvPicPr>
          <p:cNvPr id="8" name="Pladsholder til indhold 7" descr="Et billede, der indeholder tekst, whiteboard&#10;&#10;Automatisk genereret beskrivelse">
            <a:extLst>
              <a:ext uri="{FF2B5EF4-FFF2-40B4-BE49-F238E27FC236}">
                <a16:creationId xmlns:a16="http://schemas.microsoft.com/office/drawing/2014/main" id="{72A1224C-FF5D-4D93-8EAC-9807094F22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62289" y="2505075"/>
            <a:ext cx="4912784" cy="3684588"/>
          </a:xfrm>
        </p:spPr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A2EB46B7-1396-46B3-8791-41DFCFC392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Slut </a:t>
            </a:r>
          </a:p>
        </p:txBody>
      </p:sp>
      <p:pic>
        <p:nvPicPr>
          <p:cNvPr id="10" name="Pladsholder til indhold 9" descr="Et billede, der indeholder whiteboard, tekst&#10;&#10;Automatisk genereret beskrivelse">
            <a:extLst>
              <a:ext uri="{FF2B5EF4-FFF2-40B4-BE49-F238E27FC236}">
                <a16:creationId xmlns:a16="http://schemas.microsoft.com/office/drawing/2014/main" id="{FE1A4CB1-5DF9-4D31-B7D4-ECC85CBE838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307402" y="2505075"/>
            <a:ext cx="4912784" cy="3684588"/>
          </a:xfrm>
        </p:spPr>
      </p:pic>
    </p:spTree>
    <p:extLst>
      <p:ext uri="{BB962C8B-B14F-4D97-AF65-F5344CB8AC3E}">
        <p14:creationId xmlns:p14="http://schemas.microsoft.com/office/powerpoint/2010/main" val="3219396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10DC29-5051-4306-B9DD-409DEBC56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b="1" dirty="0"/>
              <a:t>Sprint 2</a:t>
            </a:r>
            <a:br>
              <a:rPr lang="da-DK" b="1" dirty="0"/>
            </a:br>
            <a:r>
              <a:rPr lang="da-DK" sz="2200" b="1" dirty="0" err="1"/>
              <a:t>Sprintens</a:t>
            </a:r>
            <a:r>
              <a:rPr lang="da-DK" sz="2200" b="1" dirty="0"/>
              <a:t> formodede story points</a:t>
            </a:r>
            <a:r>
              <a:rPr lang="da-DK" sz="2200" dirty="0"/>
              <a:t>: 3,5 (timer) x 5 (udviklere) x 0,6 (fokusfaktor) = </a:t>
            </a:r>
            <a:r>
              <a:rPr lang="da-DK" sz="2200" u="sng" dirty="0"/>
              <a:t>10,5</a:t>
            </a:r>
            <a:r>
              <a:rPr lang="da-DK" sz="2200" b="1" dirty="0"/>
              <a:t> 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B6D7929A-D851-44E7-BB58-44953790C1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Start 	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269E59AC-6DE2-4794-AAC3-0C3D8A2DA5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Slut </a:t>
            </a:r>
          </a:p>
        </p:txBody>
      </p:sp>
      <p:pic>
        <p:nvPicPr>
          <p:cNvPr id="14" name="Pladsholder til indhold 13" descr="Et billede, der indeholder tekst, whiteboard&#10;&#10;Automatisk genereret beskrivelse">
            <a:extLst>
              <a:ext uri="{FF2B5EF4-FFF2-40B4-BE49-F238E27FC236}">
                <a16:creationId xmlns:a16="http://schemas.microsoft.com/office/drawing/2014/main" id="{169EF3CF-8210-4624-92A2-7EF3665C09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90" y="2505075"/>
            <a:ext cx="4912783" cy="3684588"/>
          </a:xfrm>
        </p:spPr>
      </p:pic>
      <p:pic>
        <p:nvPicPr>
          <p:cNvPr id="16" name="Pladsholder til indhold 15" descr="Et billede, der indeholder tekst&#10;&#10;Automatisk genereret beskrivelse">
            <a:extLst>
              <a:ext uri="{FF2B5EF4-FFF2-40B4-BE49-F238E27FC236}">
                <a16:creationId xmlns:a16="http://schemas.microsoft.com/office/drawing/2014/main" id="{55EF5569-22AC-431F-AA47-CCAF4607C81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402" y="2505075"/>
            <a:ext cx="4912784" cy="3684588"/>
          </a:xfrm>
        </p:spPr>
      </p:pic>
    </p:spTree>
    <p:extLst>
      <p:ext uri="{BB962C8B-B14F-4D97-AF65-F5344CB8AC3E}">
        <p14:creationId xmlns:p14="http://schemas.microsoft.com/office/powerpoint/2010/main" val="3855234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8370EE-4B1A-417C-8631-7491555C0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dirty="0"/>
              <a:t>Sprint 3</a:t>
            </a:r>
            <a:br>
              <a:rPr lang="da-DK" dirty="0"/>
            </a:br>
            <a:r>
              <a:rPr lang="da-DK" sz="2200" b="1" dirty="0" err="1"/>
              <a:t>Sprintens</a:t>
            </a:r>
            <a:r>
              <a:rPr lang="da-DK" sz="2200" b="1" dirty="0"/>
              <a:t> formodede story points</a:t>
            </a:r>
            <a:r>
              <a:rPr lang="da-DK" sz="2200" dirty="0"/>
              <a:t>:6 (Timer) x 3,5 (udviklere) x 0,6 (Fokus faktor) = 12,6  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B9E6CC80-98BA-46D1-833F-7F2DE73C8942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1681163"/>
            <a:ext cx="5157788" cy="823912"/>
          </a:xfrm>
        </p:spPr>
        <p:txBody>
          <a:bodyPr/>
          <a:lstStyle/>
          <a:p>
            <a:r>
              <a:rPr lang="da-DK" dirty="0"/>
              <a:t>Start 	</a:t>
            </a:r>
          </a:p>
        </p:txBody>
      </p:sp>
      <p:pic>
        <p:nvPicPr>
          <p:cNvPr id="11" name="Pladsholder til indhold 10" descr="Et billede, der indeholder tekst&#10;&#10;Automatisk genereret beskrivelse">
            <a:extLst>
              <a:ext uri="{FF2B5EF4-FFF2-40B4-BE49-F238E27FC236}">
                <a16:creationId xmlns:a16="http://schemas.microsoft.com/office/drawing/2014/main" id="{0B4DE2BB-E754-437F-BE19-DD97F98A41ED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5075"/>
            <a:ext cx="4913313" cy="3684588"/>
          </a:xfrm>
        </p:spPr>
      </p:pic>
    </p:spTree>
    <p:extLst>
      <p:ext uri="{BB962C8B-B14F-4D97-AF65-F5344CB8AC3E}">
        <p14:creationId xmlns:p14="http://schemas.microsoft.com/office/powerpoint/2010/main" val="4062138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E8B783-44CC-4533-A13E-19034A7F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dirty="0"/>
              <a:t>Sprint 4 </a:t>
            </a:r>
            <a:br>
              <a:rPr lang="da-DK" dirty="0"/>
            </a:br>
            <a:r>
              <a:rPr lang="da-DK" sz="2200" b="1" dirty="0" err="1"/>
              <a:t>Sprintens</a:t>
            </a:r>
            <a:r>
              <a:rPr lang="da-DK" sz="2200" b="1" dirty="0"/>
              <a:t> formodede story points</a:t>
            </a:r>
            <a:r>
              <a:rPr lang="da-DK" sz="2200" dirty="0"/>
              <a:t>: 6 (timer) x 4,5 (udviklere) x 0,6 (fokus faktor) = 16,5</a:t>
            </a:r>
          </a:p>
        </p:txBody>
      </p:sp>
      <p:pic>
        <p:nvPicPr>
          <p:cNvPr id="8" name="Pladsholder til indhold 7" descr="Et billede, der indeholder tekst, whiteboard&#10;&#10;Automatisk genereret beskrivelse">
            <a:extLst>
              <a:ext uri="{FF2B5EF4-FFF2-40B4-BE49-F238E27FC236}">
                <a16:creationId xmlns:a16="http://schemas.microsoft.com/office/drawing/2014/main" id="{F41D4D51-5B94-4E0A-9715-01C0B84E0E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401" y="1825625"/>
            <a:ext cx="5801198" cy="4351338"/>
          </a:xfrm>
        </p:spPr>
      </p:pic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FCB6C5F1-1AE4-495C-A09D-D4018307AA5D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1681163"/>
            <a:ext cx="5157788" cy="823912"/>
          </a:xfrm>
        </p:spPr>
        <p:txBody>
          <a:bodyPr/>
          <a:lstStyle/>
          <a:p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6895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85865E-38A4-45A1-B051-2F4D1D84E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784186"/>
          </a:xfrm>
        </p:spPr>
        <p:txBody>
          <a:bodyPr>
            <a:normAutofit fontScale="90000"/>
          </a:bodyPr>
          <a:lstStyle/>
          <a:p>
            <a:r>
              <a:rPr lang="da-DK" dirty="0"/>
              <a:t>Sprint 5</a:t>
            </a:r>
            <a:br>
              <a:rPr lang="da-DK" dirty="0"/>
            </a:br>
            <a:r>
              <a:rPr lang="da-DK" dirty="0"/>
              <a:t> </a:t>
            </a:r>
            <a:r>
              <a:rPr lang="da-DK" sz="2800" b="1" dirty="0" err="1"/>
              <a:t>Sprintens</a:t>
            </a:r>
            <a:r>
              <a:rPr lang="da-DK" sz="2800" b="1" dirty="0"/>
              <a:t> formodede story points</a:t>
            </a:r>
            <a:r>
              <a:rPr lang="da-DK" sz="2800" dirty="0"/>
              <a:t>:</a:t>
            </a:r>
            <a:r>
              <a:rPr lang="da-DK" sz="2700" dirty="0"/>
              <a:t>(</a:t>
            </a:r>
            <a:r>
              <a:rPr lang="da-DK" sz="2700" dirty="0" err="1"/>
              <a:t>Udv</a:t>
            </a:r>
            <a:r>
              <a:rPr lang="da-DK" sz="2700" dirty="0"/>
              <a:t>. * timer * faktor)5.5 x 6 x 0.6 = 16,2</a:t>
            </a:r>
            <a:br>
              <a:rPr lang="da-DK" b="0" dirty="0">
                <a:effectLst/>
              </a:rPr>
            </a:br>
            <a:br>
              <a:rPr lang="da-DK" dirty="0"/>
            </a:br>
            <a:r>
              <a:rPr lang="da-DK" dirty="0"/>
              <a:t> 	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E77E00CB-F9C8-413A-8E3A-5D7651A275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Start 	</a:t>
            </a:r>
          </a:p>
        </p:txBody>
      </p:sp>
      <p:pic>
        <p:nvPicPr>
          <p:cNvPr id="8" name="Pladsholder til indhold 7" descr="Et billede, der indeholder whiteboard, tekst&#10;&#10;Automatisk genereret beskrivelse">
            <a:extLst>
              <a:ext uri="{FF2B5EF4-FFF2-40B4-BE49-F238E27FC236}">
                <a16:creationId xmlns:a16="http://schemas.microsoft.com/office/drawing/2014/main" id="{9D6A9F92-0C5D-441B-8D71-66059B5BF7F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681" y="2632869"/>
            <a:ext cx="4572000" cy="3429000"/>
          </a:xfrm>
        </p:spPr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BB905723-2745-4D4C-A764-A2865343A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Slut 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DFFDFD2-4304-4B7F-9F31-854F55053C3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3257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5136836-05D3-4D04-90BB-2DCB5CFBB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da-DK" sz="4400" b="1">
                <a:solidFill>
                  <a:srgbClr val="FFFFFF"/>
                </a:solidFill>
              </a:rPr>
              <a:t>Retrospective</a:t>
            </a:r>
            <a:endParaRPr lang="da-DK" sz="4400">
              <a:solidFill>
                <a:srgbClr val="FFFFFF"/>
              </a:solidFill>
            </a:endParaRP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03931756-2A08-40DE-8FA7-DC81E62B5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da-DK" sz="2400">
                <a:solidFill>
                  <a:srgbClr val="000000"/>
                </a:solidFill>
              </a:rPr>
              <a:t>Det skulle have haft med: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>
                <a:solidFill>
                  <a:srgbClr val="000000"/>
                </a:solidFill>
              </a:rPr>
              <a:t>Større forståelse af projektet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>
                <a:solidFill>
                  <a:srgbClr val="000000"/>
                </a:solidFill>
              </a:rPr>
              <a:t>Flere UML modeller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>
                <a:solidFill>
                  <a:srgbClr val="000000"/>
                </a:solidFill>
              </a:rPr>
              <a:t>Mere klare kodningsmæssigt task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 sz="240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 sz="2400">
              <a:solidFill>
                <a:srgbClr val="000000"/>
              </a:solidFill>
            </a:endParaRPr>
          </a:p>
          <a:p>
            <a:r>
              <a:rPr lang="da-DK" sz="2400" b="1">
                <a:solidFill>
                  <a:srgbClr val="000000"/>
                </a:solidFill>
              </a:rPr>
              <a:t>God</a:t>
            </a:r>
            <a:r>
              <a:rPr lang="da-DK" sz="2400">
                <a:solidFill>
                  <a:srgbClr val="000000"/>
                </a:solidFill>
              </a:rPr>
              <a:t>t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>
                <a:solidFill>
                  <a:srgbClr val="000000"/>
                </a:solidFill>
              </a:rPr>
              <a:t>Par kodning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>
                <a:solidFill>
                  <a:srgbClr val="000000"/>
                </a:solidFill>
              </a:rPr>
              <a:t>Daily scrum møder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2400">
                <a:solidFill>
                  <a:srgbClr val="000000"/>
                </a:solidFill>
              </a:rPr>
              <a:t>Lært mere om agiludvikling </a:t>
            </a:r>
          </a:p>
        </p:txBody>
      </p:sp>
    </p:spTree>
    <p:extLst>
      <p:ext uri="{BB962C8B-B14F-4D97-AF65-F5344CB8AC3E}">
        <p14:creationId xmlns:p14="http://schemas.microsoft.com/office/powerpoint/2010/main" val="2048084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101</Words>
  <Application>Microsoft Office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Office-tema</vt:lpstr>
      <vt:lpstr>     CPH AIRPORT   </vt:lpstr>
      <vt:lpstr>Oversigt over vores tid</vt:lpstr>
      <vt:lpstr>Vores definition på done</vt:lpstr>
      <vt:lpstr>Sprint 1  Fokus faktor er 0.60</vt:lpstr>
      <vt:lpstr>Sprint 2 Sprintens formodede story points: 3,5 (timer) x 5 (udviklere) x 0,6 (fokusfaktor) = 10,5 </vt:lpstr>
      <vt:lpstr>Sprint 3 Sprintens formodede story points:6 (Timer) x 3,5 (udviklere) x 0,6 (Fokus faktor) = 12,6  </vt:lpstr>
      <vt:lpstr>Sprint 4  Sprintens formodede story points: 6 (timer) x 4,5 (udviklere) x 0,6 (fokus faktor) = 16,5</vt:lpstr>
      <vt:lpstr>Sprint 5  Sprintens formodede story points:(Udv. * timer * faktor)5.5 x 6 x 0.6 = 16,2    </vt:lpstr>
      <vt:lpstr>Retrospective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CPH AIRPORT   </dc:title>
  <dc:creator>Desiree schüller</dc:creator>
  <cp:lastModifiedBy>Desiree schüller</cp:lastModifiedBy>
  <cp:revision>1</cp:revision>
  <dcterms:created xsi:type="dcterms:W3CDTF">2019-10-25T13:01:36Z</dcterms:created>
  <dcterms:modified xsi:type="dcterms:W3CDTF">2019-10-25T13:03:08Z</dcterms:modified>
</cp:coreProperties>
</file>